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C7318-6944-452F-8617-FAE9DA335CEB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1EC66-C342-4480-AEB9-D2DA975D18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238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501-7090-4B9F-BA75-284E3FF502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D005E4-3E3B-41D7-94E5-CCF0A104DD1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501-7090-4B9F-BA75-284E3FF502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05E4-3E3B-41D7-94E5-CCF0A104D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501-7090-4B9F-BA75-284E3FF502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05E4-3E3B-41D7-94E5-CCF0A104D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501-7090-4B9F-BA75-284E3FF502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05E4-3E3B-41D7-94E5-CCF0A104DD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501-7090-4B9F-BA75-284E3FF502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D005E4-3E3B-41D7-94E5-CCF0A104DD1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501-7090-4B9F-BA75-284E3FF502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05E4-3E3B-41D7-94E5-CCF0A104DD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501-7090-4B9F-BA75-284E3FF502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05E4-3E3B-41D7-94E5-CCF0A104DD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501-7090-4B9F-BA75-284E3FF502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05E4-3E3B-41D7-94E5-CCF0A104D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501-7090-4B9F-BA75-284E3FF502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05E4-3E3B-41D7-94E5-CCF0A104DD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501-7090-4B9F-BA75-284E3FF502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005E4-3E3B-41D7-94E5-CCF0A104DD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5B501-7090-4B9F-BA75-284E3FF502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D005E4-3E3B-41D7-94E5-CCF0A104DD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C5B501-7090-4B9F-BA75-284E3FF5020F}" type="datetimeFigureOut">
              <a:rPr lang="en-US" smtClean="0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D005E4-3E3B-41D7-94E5-CCF0A104DD1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25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/>
              <a:t>Thesis Statement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772400" cy="4572000"/>
          </a:xfrm>
        </p:spPr>
        <p:txBody>
          <a:bodyPr>
            <a:normAutofit fontScale="92500" lnSpcReduction="10000"/>
          </a:bodyPr>
          <a:lstStyle/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 sentence that explicitly identifies the purpose of</a:t>
            </a:r>
            <a:r>
              <a:rPr kumimoji="0" lang="en-US" altLang="en-US" sz="28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the paper or previews its main idea.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“Formula” for creating a strong Thesis Statement: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Subject + appositive phrase + strong verb + result = Thesis Statement</a:t>
            </a: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 fontAlgn="base">
              <a:lnSpc>
                <a:spcPct val="90000"/>
              </a:lnSpc>
              <a:spcAft>
                <a:spcPct val="0"/>
              </a:spcAft>
              <a:buNone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Example: Ms. Gannaway, a fabulous Language Arts teacher, strives to achieve her goals every day; therefore all of her students will pass her class.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722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Who would win?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525963"/>
          </a:xfrm>
        </p:spPr>
        <p:txBody>
          <a:bodyPr>
            <a:noAutofit/>
          </a:bodyPr>
          <a:lstStyle/>
          <a:p>
            <a:r>
              <a:rPr lang="en-US" sz="3200" dirty="0" smtClean="0"/>
              <a:t>Your introduction should include:</a:t>
            </a:r>
          </a:p>
          <a:p>
            <a:r>
              <a:rPr lang="en-US" sz="3200" dirty="0" smtClean="0"/>
              <a:t>Interesting hook = quote, anecdote or question</a:t>
            </a:r>
          </a:p>
          <a:p>
            <a:r>
              <a:rPr lang="en-US" sz="3200" dirty="0" smtClean="0"/>
              <a:t>General Statement about the topic</a:t>
            </a:r>
          </a:p>
          <a:p>
            <a:r>
              <a:rPr lang="en-US" sz="3200" dirty="0" smtClean="0"/>
              <a:t>At least 3 reasons why your animal should win</a:t>
            </a:r>
          </a:p>
          <a:p>
            <a:pPr lvl="1"/>
            <a:r>
              <a:rPr lang="en-US" sz="3200" dirty="0" smtClean="0"/>
              <a:t>Use transitions ( furthermore, additionally, moreover)</a:t>
            </a:r>
          </a:p>
          <a:p>
            <a:r>
              <a:rPr lang="en-US" sz="3200" dirty="0" smtClean="0"/>
              <a:t>Thesis Statement</a:t>
            </a:r>
          </a:p>
          <a:p>
            <a:r>
              <a:rPr lang="en-US" sz="3200" dirty="0" smtClean="0"/>
              <a:t>Call to Action</a:t>
            </a:r>
          </a:p>
          <a:p>
            <a:pPr lvl="1"/>
            <a:r>
              <a:rPr lang="en-US" sz="3200" dirty="0" smtClean="0"/>
              <a:t>What you want the reader to do.</a:t>
            </a:r>
          </a:p>
        </p:txBody>
      </p:sp>
    </p:spTree>
    <p:extLst>
      <p:ext uri="{BB962C8B-B14F-4D97-AF65-F5344CB8AC3E}">
        <p14:creationId xmlns:p14="http://schemas.microsoft.com/office/powerpoint/2010/main" val="114545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b="1" dirty="0" smtClean="0"/>
              <a:t>Organization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400" dirty="0" smtClean="0"/>
              <a:t>Hook</a:t>
            </a:r>
          </a:p>
          <a:p>
            <a:r>
              <a:rPr lang="en-US" sz="4400" dirty="0" smtClean="0"/>
              <a:t>General Statement</a:t>
            </a:r>
          </a:p>
          <a:p>
            <a:r>
              <a:rPr lang="en-US" sz="4400" dirty="0" smtClean="0"/>
              <a:t>Reason </a:t>
            </a:r>
            <a:r>
              <a:rPr lang="en-US" sz="4400" dirty="0" smtClean="0"/>
              <a:t>1 (Supporting Idea)</a:t>
            </a:r>
            <a:r>
              <a:rPr lang="en-US" sz="4400" dirty="0" smtClean="0"/>
              <a:t>	</a:t>
            </a:r>
          </a:p>
          <a:p>
            <a:r>
              <a:rPr lang="en-US" sz="4400" dirty="0" smtClean="0"/>
              <a:t>Transition + Reason </a:t>
            </a:r>
            <a:r>
              <a:rPr lang="en-US" sz="4400" dirty="0" smtClean="0"/>
              <a:t>2 (Supporting Idea)</a:t>
            </a:r>
            <a:endParaRPr lang="en-US" sz="4400" dirty="0" smtClean="0"/>
          </a:p>
          <a:p>
            <a:r>
              <a:rPr lang="en-US" sz="4400" dirty="0" smtClean="0"/>
              <a:t>Transition + Reason </a:t>
            </a:r>
            <a:r>
              <a:rPr lang="en-US" sz="4400" dirty="0" smtClean="0"/>
              <a:t>3 (Supporting </a:t>
            </a:r>
            <a:r>
              <a:rPr lang="en-US" sz="4400" dirty="0"/>
              <a:t>I</a:t>
            </a:r>
            <a:r>
              <a:rPr lang="en-US" sz="4400" dirty="0" smtClean="0"/>
              <a:t>dea)</a:t>
            </a:r>
            <a:endParaRPr lang="en-US" sz="4400" dirty="0" smtClean="0"/>
          </a:p>
          <a:p>
            <a:r>
              <a:rPr lang="en-US" sz="4400" dirty="0" smtClean="0"/>
              <a:t>Thesis Statement</a:t>
            </a:r>
          </a:p>
          <a:p>
            <a:r>
              <a:rPr lang="en-US" sz="4400" dirty="0" smtClean="0"/>
              <a:t>Transition + Call to Action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8965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</TotalTime>
  <Words>134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Introduction</vt:lpstr>
      <vt:lpstr>Thesis Statement</vt:lpstr>
      <vt:lpstr>Who would win?</vt:lpstr>
      <vt:lpstr>Organization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Windows User</dc:creator>
  <cp:lastModifiedBy>Windows User</cp:lastModifiedBy>
  <cp:revision>3</cp:revision>
  <cp:lastPrinted>2014-09-16T16:43:57Z</cp:lastPrinted>
  <dcterms:created xsi:type="dcterms:W3CDTF">2014-09-15T17:02:55Z</dcterms:created>
  <dcterms:modified xsi:type="dcterms:W3CDTF">2014-09-16T16:57:39Z</dcterms:modified>
</cp:coreProperties>
</file>